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2/15/2020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paper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Paper Id:</a:t>
            </a:r>
          </a:p>
          <a:p>
            <a:r>
              <a:rPr lang="en-US" dirty="0"/>
              <a:t>Name of authors</a:t>
            </a:r>
          </a:p>
          <a:p>
            <a:r>
              <a:rPr lang="en-US" dirty="0"/>
              <a:t>Semester/Year/ College Name</a:t>
            </a:r>
          </a:p>
        </p:txBody>
      </p:sp>
    </p:spTree>
    <p:extLst>
      <p:ext uri="{BB962C8B-B14F-4D97-AF65-F5344CB8AC3E}">
        <p14:creationId xmlns:p14="http://schemas.microsoft.com/office/powerpoint/2010/main" val="269543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904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6540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Literature Survey 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824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Methodology/Algorithm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6716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 and 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97598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Conclusion/Observation/Summary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429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82329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</TotalTime>
  <Words>33</Words>
  <Application>Microsoft Office PowerPoint</Application>
  <PresentationFormat>On-screen Show (4:3)</PresentationFormat>
  <Paragraphs>11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Cambria</vt:lpstr>
      <vt:lpstr>Adjacency</vt:lpstr>
      <vt:lpstr>Title of paper</vt:lpstr>
      <vt:lpstr>Introduction</vt:lpstr>
      <vt:lpstr>Problem definition</vt:lpstr>
      <vt:lpstr>Literature Survey Summary</vt:lpstr>
      <vt:lpstr>Methodology/Algorithm</vt:lpstr>
      <vt:lpstr>Results and Discussion</vt:lpstr>
      <vt:lpstr>Conclusion/Observation/Summary</vt:lpstr>
      <vt:lpstr>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paper</dc:title>
  <dc:creator>Rakhi</dc:creator>
  <cp:lastModifiedBy>Sudhanva Paturkar</cp:lastModifiedBy>
  <cp:revision>2</cp:revision>
  <dcterms:created xsi:type="dcterms:W3CDTF">2006-08-16T00:00:00Z</dcterms:created>
  <dcterms:modified xsi:type="dcterms:W3CDTF">2020-02-15T07:32:31Z</dcterms:modified>
</cp:coreProperties>
</file>